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3" r:id="rId8"/>
    <p:sldId id="262" r:id="rId9"/>
    <p:sldId id="266" r:id="rId10"/>
    <p:sldId id="267" r:id="rId11"/>
    <p:sldId id="265" r:id="rId12"/>
    <p:sldId id="269" r:id="rId13"/>
    <p:sldId id="268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23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2C57E-0F2A-48B0-A165-5086FCED8555}" type="datetimeFigureOut">
              <a:rPr lang="ko-KR" altLang="en-US" smtClean="0"/>
              <a:t>2025-03-11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64284-EBC4-4022-9A39-9934FC469B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41313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2C57E-0F2A-48B0-A165-5086FCED8555}" type="datetimeFigureOut">
              <a:rPr lang="ko-KR" altLang="en-US" smtClean="0"/>
              <a:t>2025-03-11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64284-EBC4-4022-9A39-9934FC469B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78387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2C57E-0F2A-48B0-A165-5086FCED8555}" type="datetimeFigureOut">
              <a:rPr lang="ko-KR" altLang="en-US" smtClean="0"/>
              <a:t>2025-03-11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64284-EBC4-4022-9A39-9934FC469B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3421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2C57E-0F2A-48B0-A165-5086FCED8555}" type="datetimeFigureOut">
              <a:rPr lang="ko-KR" altLang="en-US" smtClean="0"/>
              <a:t>2025-03-11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64284-EBC4-4022-9A39-9934FC469B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51140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2C57E-0F2A-48B0-A165-5086FCED8555}" type="datetimeFigureOut">
              <a:rPr lang="ko-KR" altLang="en-US" smtClean="0"/>
              <a:t>2025-03-11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64284-EBC4-4022-9A39-9934FC469B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16201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2C57E-0F2A-48B0-A165-5086FCED8555}" type="datetimeFigureOut">
              <a:rPr lang="ko-KR" altLang="en-US" smtClean="0"/>
              <a:t>2025-03-11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64284-EBC4-4022-9A39-9934FC469B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78233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2C57E-0F2A-48B0-A165-5086FCED8555}" type="datetimeFigureOut">
              <a:rPr lang="ko-KR" altLang="en-US" smtClean="0"/>
              <a:t>2025-03-11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64284-EBC4-4022-9A39-9934FC469B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7884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2C57E-0F2A-48B0-A165-5086FCED8555}" type="datetimeFigureOut">
              <a:rPr lang="ko-KR" altLang="en-US" smtClean="0"/>
              <a:t>2025-03-11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64284-EBC4-4022-9A39-9934FC469B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12615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2C57E-0F2A-48B0-A165-5086FCED8555}" type="datetimeFigureOut">
              <a:rPr lang="ko-KR" altLang="en-US" smtClean="0"/>
              <a:t>2025-03-11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64284-EBC4-4022-9A39-9934FC469B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12606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2C57E-0F2A-48B0-A165-5086FCED8555}" type="datetimeFigureOut">
              <a:rPr lang="ko-KR" altLang="en-US" smtClean="0"/>
              <a:t>2025-03-11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64284-EBC4-4022-9A39-9934FC469B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11331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2C57E-0F2A-48B0-A165-5086FCED8555}" type="datetimeFigureOut">
              <a:rPr lang="ko-KR" altLang="en-US" smtClean="0"/>
              <a:t>2025-03-11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64284-EBC4-4022-9A39-9934FC469B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64825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92C57E-0F2A-48B0-A165-5086FCED8555}" type="datetimeFigureOut">
              <a:rPr lang="ko-KR" altLang="en-US" smtClean="0"/>
              <a:t>2025-03-11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564284-EBC4-4022-9A39-9934FC469B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194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World Partition </a:t>
            </a:r>
            <a:r>
              <a:rPr lang="ko-KR" altLang="en-US" dirty="0" smtClean="0"/>
              <a:t>의 실습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94742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짠</a:t>
            </a:r>
            <a:r>
              <a:rPr lang="en-US" altLang="ko-KR" dirty="0" smtClean="0"/>
              <a:t>!</a:t>
            </a:r>
            <a:r>
              <a:rPr lang="ko-KR" altLang="en-US" dirty="0" smtClean="0"/>
              <a:t> 이렇게 </a:t>
            </a:r>
            <a:r>
              <a:rPr lang="ko-KR" altLang="en-US" dirty="0" err="1" smtClean="0"/>
              <a:t>뷰포트에</a:t>
            </a:r>
            <a:r>
              <a:rPr lang="ko-KR" altLang="en-US" dirty="0" smtClean="0"/>
              <a:t> 보여집니다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36443" y="1825625"/>
            <a:ext cx="811911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1865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500" dirty="0" smtClean="0"/>
              <a:t>다시 없애고 싶으시면 드래그 </a:t>
            </a:r>
            <a:r>
              <a:rPr lang="en-US" altLang="ko-KR" sz="2500" dirty="0" smtClean="0"/>
              <a:t>-&gt; Cell </a:t>
            </a:r>
            <a:r>
              <a:rPr lang="ko-KR" altLang="en-US" sz="2500" dirty="0" smtClean="0"/>
              <a:t>위에서 마우스 오른쪽 클릭 </a:t>
            </a:r>
            <a:r>
              <a:rPr lang="en-US" altLang="ko-KR" sz="2500" dirty="0" smtClean="0"/>
              <a:t>Unload Selection Region </a:t>
            </a:r>
            <a:r>
              <a:rPr lang="ko-KR" altLang="en-US" sz="2500" dirty="0" smtClean="0"/>
              <a:t>을 해주세요</a:t>
            </a:r>
            <a:endParaRPr lang="ko-KR" altLang="en-US" sz="2500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36443" y="1825625"/>
            <a:ext cx="811911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141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784413"/>
            <a:ext cx="12095373" cy="2993704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2228295" y="3977196"/>
            <a:ext cx="8043169" cy="5592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3392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실습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더 작은 영역을 드래그 해서 어떻게 </a:t>
            </a:r>
            <a:r>
              <a:rPr lang="ko-KR" altLang="en-US" dirty="0" err="1" smtClean="0"/>
              <a:t>뷰포트에</a:t>
            </a:r>
            <a:r>
              <a:rPr lang="ko-KR" altLang="en-US" dirty="0" smtClean="0"/>
              <a:t> 출력되는지 확인해보세요 </a:t>
            </a:r>
            <a:endParaRPr lang="en-US" altLang="ko-KR" dirty="0" smtClean="0"/>
          </a:p>
          <a:p>
            <a:r>
              <a:rPr lang="en-US" altLang="ko-KR" dirty="0" smtClean="0"/>
              <a:t>2. World Partitions </a:t>
            </a:r>
            <a:r>
              <a:rPr lang="ko-KR" altLang="en-US" dirty="0" smtClean="0"/>
              <a:t>설정이 된 레벨의 특정 오브젝트의 </a:t>
            </a:r>
            <a:r>
              <a:rPr lang="en-US" altLang="ko-KR" dirty="0" smtClean="0"/>
              <a:t>World Partition </a:t>
            </a:r>
            <a:r>
              <a:rPr lang="ko-KR" altLang="en-US" dirty="0" smtClean="0"/>
              <a:t>카테고리에 있는 </a:t>
            </a:r>
            <a:r>
              <a:rPr lang="en-US" altLang="ko-KR" dirty="0" smtClean="0"/>
              <a:t>Is Spatially Loaded </a:t>
            </a:r>
            <a:r>
              <a:rPr lang="ko-KR" altLang="en-US" dirty="0" smtClean="0"/>
              <a:t>를 체크 해제하고 어떻게 되는지 확인해보세요 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dirty="0" smtClean="0"/>
          </a:p>
          <a:p>
            <a:pPr marL="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24723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pPr algn="ctr"/>
            <a:r>
              <a:rPr lang="ko-KR" altLang="en-US" sz="2000" dirty="0" err="1" smtClean="0"/>
              <a:t>언리얼</a:t>
            </a:r>
            <a:r>
              <a:rPr lang="ko-KR" altLang="en-US" sz="2000" dirty="0" smtClean="0"/>
              <a:t> </a:t>
            </a:r>
            <a:r>
              <a:rPr lang="en-US" altLang="ko-KR" sz="2000" dirty="0" smtClean="0"/>
              <a:t>5.4</a:t>
            </a:r>
            <a:r>
              <a:rPr lang="ko-KR" altLang="en-US" sz="2000" dirty="0" smtClean="0"/>
              <a:t>로 </a:t>
            </a:r>
            <a:r>
              <a:rPr lang="en-US" altLang="ko-KR" sz="2000" dirty="0" err="1" smtClean="0"/>
              <a:t>ThirdPerson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프로젝트를 </a:t>
            </a:r>
            <a:r>
              <a:rPr lang="en-US" altLang="ko-KR" sz="2000" dirty="0" err="1" smtClean="0"/>
              <a:t>WorldPatitionEXP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명으로 생성해주세요</a:t>
            </a:r>
            <a:endParaRPr lang="ko-KR" altLang="en-US" sz="2000" dirty="0"/>
          </a:p>
        </p:txBody>
      </p:sp>
      <p:pic>
        <p:nvPicPr>
          <p:cNvPr id="7" name="내용 개체 틀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34067" y="1027906"/>
            <a:ext cx="9923865" cy="5264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904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000" dirty="0" smtClean="0"/>
              <a:t>생성된 프로젝트의 </a:t>
            </a:r>
            <a:r>
              <a:rPr lang="en-US" altLang="ko-KR" sz="2000" dirty="0" smtClean="0"/>
              <a:t>World Settings </a:t>
            </a:r>
            <a:r>
              <a:rPr lang="ko-KR" altLang="en-US" sz="2000" dirty="0" smtClean="0"/>
              <a:t>의 </a:t>
            </a:r>
            <a:r>
              <a:rPr lang="en-US" altLang="ko-KR" sz="2000" dirty="0" smtClean="0"/>
              <a:t>World Partition Setup </a:t>
            </a:r>
            <a:r>
              <a:rPr lang="ko-KR" altLang="en-US" sz="2000" dirty="0" smtClean="0"/>
              <a:t>카테고리에서 </a:t>
            </a:r>
            <a:r>
              <a:rPr lang="en-US" altLang="ko-KR" sz="2000" dirty="0" smtClean="0"/>
              <a:t/>
            </a:r>
            <a:br>
              <a:rPr lang="en-US" altLang="ko-KR" sz="2000" dirty="0" smtClean="0"/>
            </a:br>
            <a:r>
              <a:rPr lang="en-US" altLang="ko-KR" sz="2000" dirty="0" smtClean="0"/>
              <a:t>Enable Streaming </a:t>
            </a:r>
            <a:r>
              <a:rPr lang="ko-KR" altLang="en-US" sz="2000" dirty="0" smtClean="0"/>
              <a:t>을 체크 해서 </a:t>
            </a:r>
            <a:r>
              <a:rPr lang="ko-KR" altLang="en-US" sz="2000" dirty="0"/>
              <a:t>그리드 셀 </a:t>
            </a:r>
            <a:r>
              <a:rPr lang="ko-KR" altLang="en-US" sz="2000" dirty="0" smtClean="0"/>
              <a:t>스트리밍을 활성화 하면</a:t>
            </a:r>
            <a:r>
              <a:rPr lang="en-US" altLang="ko-KR" sz="2000" dirty="0" smtClean="0"/>
              <a:t/>
            </a:r>
            <a:br>
              <a:rPr lang="en-US" altLang="ko-KR" sz="2000" dirty="0" smtClean="0"/>
            </a:br>
            <a:r>
              <a:rPr lang="ko-KR" altLang="en-US" sz="2000" dirty="0" err="1" smtClean="0"/>
              <a:t>경고창이</a:t>
            </a:r>
            <a:r>
              <a:rPr lang="ko-KR" altLang="en-US" sz="2000" dirty="0" smtClean="0"/>
              <a:t> </a:t>
            </a:r>
            <a:r>
              <a:rPr lang="ko-KR" altLang="en-US" sz="2000" dirty="0" err="1" smtClean="0"/>
              <a:t>뜰텐데</a:t>
            </a:r>
            <a:r>
              <a:rPr lang="ko-KR" altLang="en-US" sz="2000" dirty="0" smtClean="0"/>
              <a:t> 상관하지 마시고 </a:t>
            </a:r>
            <a:r>
              <a:rPr lang="en-US" altLang="ko-KR" sz="2000" dirty="0" smtClean="0"/>
              <a:t>‘Yes’ </a:t>
            </a:r>
            <a:r>
              <a:rPr lang="ko-KR" altLang="en-US" sz="2000" dirty="0" smtClean="0"/>
              <a:t>버튼을 클릭하고 계속 진행합니다</a:t>
            </a:r>
            <a:r>
              <a:rPr lang="en-US" altLang="ko-KR" sz="2000" dirty="0" smtClean="0"/>
              <a:t>.</a:t>
            </a:r>
            <a:br>
              <a:rPr lang="en-US" altLang="ko-KR" sz="2000" dirty="0" smtClean="0"/>
            </a:br>
            <a:r>
              <a:rPr lang="ko-KR" altLang="en-US" sz="2000" dirty="0" smtClean="0"/>
              <a:t>그러면 아래 처럼 지형 지물이 뷰포트창에서 사라질 겁니다</a:t>
            </a:r>
            <a:r>
              <a:rPr lang="en-US" altLang="ko-KR" sz="2000" dirty="0" smtClean="0"/>
              <a:t>.</a:t>
            </a:r>
            <a:r>
              <a:rPr lang="ko-KR" altLang="en-US" sz="2000" dirty="0" smtClean="0"/>
              <a:t> </a:t>
            </a:r>
            <a:endParaRPr lang="ko-KR" altLang="en-US" sz="2000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36443" y="1825625"/>
            <a:ext cx="811911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337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Alt + P </a:t>
            </a:r>
            <a:r>
              <a:rPr lang="ko-KR" altLang="en-US" dirty="0" smtClean="0"/>
              <a:t>를 눌러서 플레이를 해보면 기존과 같이 화면이 나타나는 것을 볼 수 있습니다</a:t>
            </a:r>
            <a:r>
              <a:rPr lang="en-US" altLang="ko-KR" dirty="0" smtClean="0"/>
              <a:t>..</a:t>
            </a:r>
            <a:r>
              <a:rPr lang="ko-KR" altLang="en-US" dirty="0" smtClean="0"/>
              <a:t> 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29911" y="1878891"/>
            <a:ext cx="811911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5304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내용 개체 틀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8838" y="805263"/>
            <a:ext cx="11560506" cy="5371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254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8667" y="570522"/>
            <a:ext cx="11620777" cy="5127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902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 smtClean="0"/>
              <a:t>Enable Streaming </a:t>
            </a:r>
            <a:r>
              <a:rPr lang="ko-KR" altLang="en-US" dirty="0" smtClean="0"/>
              <a:t>상태에서 </a:t>
            </a:r>
            <a:r>
              <a:rPr lang="ko-KR" altLang="en-US" dirty="0" err="1" smtClean="0"/>
              <a:t>뷰포트에서</a:t>
            </a:r>
            <a:r>
              <a:rPr lang="ko-KR" altLang="en-US" dirty="0" smtClean="0"/>
              <a:t> 사라진 지형지물을 </a:t>
            </a:r>
            <a:r>
              <a:rPr lang="ko-KR" altLang="en-US" dirty="0" err="1" smtClean="0"/>
              <a:t>뷰포트에서</a:t>
            </a:r>
            <a:r>
              <a:rPr lang="ko-KR" altLang="en-US" dirty="0" smtClean="0"/>
              <a:t> 확인하고 싶다면 </a:t>
            </a:r>
            <a:r>
              <a:rPr lang="en-US" altLang="ko-KR" dirty="0" smtClean="0"/>
              <a:t>World Partition Editor </a:t>
            </a:r>
            <a:r>
              <a:rPr lang="ko-KR" altLang="en-US" dirty="0" smtClean="0"/>
              <a:t>를 이용해서 </a:t>
            </a:r>
            <a:r>
              <a:rPr lang="ko-KR" altLang="en-US" dirty="0" err="1" smtClean="0"/>
              <a:t>확인할수</a:t>
            </a:r>
            <a:r>
              <a:rPr lang="ko-KR" altLang="en-US" dirty="0" smtClean="0"/>
              <a:t> 있습니다</a:t>
            </a:r>
            <a:r>
              <a:rPr lang="en-US" altLang="ko-KR" dirty="0" smtClean="0"/>
              <a:t>.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ko-KR" altLang="en-US" dirty="0" smtClean="0"/>
              <a:t>다음페이지를 따라 순서대로 진행하세요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45003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8614" y="579348"/>
            <a:ext cx="11173378" cy="5988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230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500" dirty="0" smtClean="0"/>
              <a:t>마우스로 </a:t>
            </a:r>
            <a:r>
              <a:rPr lang="en-US" altLang="ko-KR" sz="2500" dirty="0" smtClean="0"/>
              <a:t>Cell </a:t>
            </a:r>
            <a:r>
              <a:rPr lang="ko-KR" altLang="en-US" sz="2500" dirty="0" smtClean="0"/>
              <a:t>을 드래그 해서 영역을 지정</a:t>
            </a:r>
            <a:r>
              <a:rPr lang="en-US" altLang="ko-KR" sz="2500" dirty="0" smtClean="0"/>
              <a:t>(</a:t>
            </a:r>
            <a:r>
              <a:rPr lang="ko-KR" altLang="en-US" sz="2500" dirty="0" smtClean="0"/>
              <a:t>드래그를 크게 하세요</a:t>
            </a:r>
            <a:r>
              <a:rPr lang="en-US" altLang="ko-KR" sz="2500" dirty="0" smtClean="0"/>
              <a:t>)</a:t>
            </a:r>
            <a:r>
              <a:rPr lang="ko-KR" altLang="en-US" sz="2500" dirty="0" smtClean="0"/>
              <a:t>한 후 마우스 오른쪽 클릭을 하면 아래와 같은 창이 뜨고 </a:t>
            </a:r>
            <a:r>
              <a:rPr lang="en-US" altLang="ko-KR" sz="2500" dirty="0" smtClean="0"/>
              <a:t>Load Region From Selection </a:t>
            </a:r>
            <a:r>
              <a:rPr lang="ko-KR" altLang="en-US" sz="2500" dirty="0" smtClean="0"/>
              <a:t>을 클릭합니다</a:t>
            </a:r>
            <a:r>
              <a:rPr lang="en-US" altLang="ko-KR" sz="2500" dirty="0" smtClean="0"/>
              <a:t>.</a:t>
            </a:r>
            <a:endParaRPr lang="ko-KR" altLang="en-US" sz="2500" dirty="0"/>
          </a:p>
        </p:txBody>
      </p:sp>
      <p:pic>
        <p:nvPicPr>
          <p:cNvPr id="6" name="내용 개체 틀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36443" y="2065322"/>
            <a:ext cx="811911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885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</TotalTime>
  <Words>142</Words>
  <Application>Microsoft Office PowerPoint</Application>
  <PresentationFormat>와이드스크린</PresentationFormat>
  <Paragraphs>13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6" baseType="lpstr">
      <vt:lpstr>맑은 고딕</vt:lpstr>
      <vt:lpstr>Arial</vt:lpstr>
      <vt:lpstr>Office 테마</vt:lpstr>
      <vt:lpstr>World Partition 의 실습</vt:lpstr>
      <vt:lpstr>언리얼 5.4로 ThirdPerson 프로젝트를 WorldPatitionEXP 명으로 생성해주세요</vt:lpstr>
      <vt:lpstr>생성된 프로젝트의 World Settings 의 World Partition Setup 카테고리에서  Enable Streaming 을 체크 해서 그리드 셀 스트리밍을 활성화 하면 경고창이 뜰텐데 상관하지 마시고 ‘Yes’ 버튼을 클릭하고 계속 진행합니다. 그러면 아래 처럼 지형 지물이 뷰포트창에서 사라질 겁니다. </vt:lpstr>
      <vt:lpstr>Alt + P 를 눌러서 플레이를 해보면 기존과 같이 화면이 나타나는 것을 볼 수 있습니다.. </vt:lpstr>
      <vt:lpstr>PowerPoint 프레젠테이션</vt:lpstr>
      <vt:lpstr>PowerPoint 프레젠테이션</vt:lpstr>
      <vt:lpstr>PowerPoint 프레젠테이션</vt:lpstr>
      <vt:lpstr>PowerPoint 프레젠테이션</vt:lpstr>
      <vt:lpstr>마우스로 Cell 을 드래그 해서 영역을 지정(드래그를 크게 하세요)한 후 마우스 오른쪽 클릭을 하면 아래와 같은 창이 뜨고 Load Region From Selection 을 클릭합니다.</vt:lpstr>
      <vt:lpstr>짠! 이렇게 뷰포트에 보여집니다.</vt:lpstr>
      <vt:lpstr>다시 없애고 싶으시면 드래그 -&gt; Cell 위에서 마우스 오른쪽 클릭 Unload Selection Region 을 해주세요</vt:lpstr>
      <vt:lpstr>PowerPoint 프레젠테이션</vt:lpstr>
      <vt:lpstr>실습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World Partition 의 실습</dc:title>
  <dc:creator>이지훈</dc:creator>
  <cp:lastModifiedBy>박우희</cp:lastModifiedBy>
  <cp:revision>14</cp:revision>
  <dcterms:created xsi:type="dcterms:W3CDTF">2025-03-06T01:04:22Z</dcterms:created>
  <dcterms:modified xsi:type="dcterms:W3CDTF">2025-03-11T00:24:56Z</dcterms:modified>
</cp:coreProperties>
</file>

<file path=docProps/thumbnail.jpeg>
</file>